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2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61C526-3CC0-4C3F-AF9C-667D8BCCD167}" type="datetimeFigureOut">
              <a:rPr lang="en-US" smtClean="0"/>
              <a:pPr/>
              <a:t>4/28/2008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060C34-79FD-412F-91E7-7C6543DD7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Name of State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Capital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and Population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State Bird, Flower, and Tree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State Motto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State </a:t>
            </a:r>
            <a:r>
              <a:rPr lang="en-US" dirty="0" smtClean="0"/>
              <a:t>Products/Natural 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Tourist Attractions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Famous Person(s)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Fun Facts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28</Words>
  <Application>Microsoft Office PowerPoint</Application>
  <PresentationFormat>On-screen Show (4:3)</PresentationFormat>
  <Paragraphs>10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Name of State</vt:lpstr>
      <vt:lpstr>Capital</vt:lpstr>
      <vt:lpstr>Area and Population</vt:lpstr>
      <vt:lpstr>State Bird, Flower, and Tree</vt:lpstr>
      <vt:lpstr>State Motto</vt:lpstr>
      <vt:lpstr>State Products/Natural Resources</vt:lpstr>
      <vt:lpstr>Tourist Attractions</vt:lpstr>
      <vt:lpstr>Famous Person(s)</vt:lpstr>
      <vt:lpstr>Fun Facts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Name of state</dc:title>
  <dc:creator>Greg Fulkerson</dc:creator>
  <cp:lastModifiedBy>Greg Fulkerson</cp:lastModifiedBy>
  <cp:revision>3</cp:revision>
  <dcterms:created xsi:type="dcterms:W3CDTF">2008-04-28T15:54:47Z</dcterms:created>
  <dcterms:modified xsi:type="dcterms:W3CDTF">2008-04-28T16:39:28Z</dcterms:modified>
</cp:coreProperties>
</file>

<file path=docProps/thumbnail.jpeg>
</file>